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0" r:id="rId3"/>
    <p:sldId id="257" r:id="rId4"/>
    <p:sldId id="263" r:id="rId5"/>
    <p:sldId id="258" r:id="rId6"/>
    <p:sldId id="264" r:id="rId7"/>
    <p:sldId id="259" r:id="rId8"/>
    <p:sldId id="265" r:id="rId9"/>
    <p:sldId id="262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BBCE"/>
    <a:srgbClr val="FF9201"/>
    <a:srgbClr val="C1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0A6EB-F63D-4BF8-BB0D-A1259C728795}" v="4" dt="2023-07-16T16:56:58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0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Musselwhite" userId="5754bf8be510fb52" providerId="LiveId" clId="{3200A6EB-F63D-4BF8-BB0D-A1259C728795}"/>
    <pc:docChg chg="undo redo custSel addSld modSld">
      <pc:chgData name="Daniel Musselwhite" userId="5754bf8be510fb52" providerId="LiveId" clId="{3200A6EB-F63D-4BF8-BB0D-A1259C728795}" dt="2023-07-16T16:57:54.678" v="273" actId="20577"/>
      <pc:docMkLst>
        <pc:docMk/>
      </pc:docMkLst>
      <pc:sldChg chg="modSp mod">
        <pc:chgData name="Daniel Musselwhite" userId="5754bf8be510fb52" providerId="LiveId" clId="{3200A6EB-F63D-4BF8-BB0D-A1259C728795}" dt="2023-07-16T16:34:40.190" v="69" actId="207"/>
        <pc:sldMkLst>
          <pc:docMk/>
          <pc:sldMk cId="3584427860" sldId="257"/>
        </pc:sldMkLst>
        <pc:spChg chg="mod">
          <ac:chgData name="Daniel Musselwhite" userId="5754bf8be510fb52" providerId="LiveId" clId="{3200A6EB-F63D-4BF8-BB0D-A1259C728795}" dt="2023-07-16T16:34:40.190" v="69" actId="207"/>
          <ac:spMkLst>
            <pc:docMk/>
            <pc:sldMk cId="3584427860" sldId="257"/>
            <ac:spMk id="3" creationId="{2D8F89D1-7C13-383D-F170-79CF876F9462}"/>
          </ac:spMkLst>
        </pc:spChg>
      </pc:sldChg>
      <pc:sldChg chg="modSp mod">
        <pc:chgData name="Daniel Musselwhite" userId="5754bf8be510fb52" providerId="LiveId" clId="{3200A6EB-F63D-4BF8-BB0D-A1259C728795}" dt="2023-07-16T16:57:54.678" v="273" actId="20577"/>
        <pc:sldMkLst>
          <pc:docMk/>
          <pc:sldMk cId="2593053880" sldId="258"/>
        </pc:sldMkLst>
        <pc:spChg chg="mod">
          <ac:chgData name="Daniel Musselwhite" userId="5754bf8be510fb52" providerId="LiveId" clId="{3200A6EB-F63D-4BF8-BB0D-A1259C728795}" dt="2023-07-16T16:57:54.678" v="273" actId="20577"/>
          <ac:spMkLst>
            <pc:docMk/>
            <pc:sldMk cId="2593053880" sldId="258"/>
            <ac:spMk id="3" creationId="{10AE6478-E857-AA8D-9D13-E2E3A0783431}"/>
          </ac:spMkLst>
        </pc:spChg>
      </pc:sldChg>
      <pc:sldChg chg="modSp mod">
        <pc:chgData name="Daniel Musselwhite" userId="5754bf8be510fb52" providerId="LiveId" clId="{3200A6EB-F63D-4BF8-BB0D-A1259C728795}" dt="2023-07-16T16:34:48.892" v="72" actId="207"/>
        <pc:sldMkLst>
          <pc:docMk/>
          <pc:sldMk cId="342347989" sldId="262"/>
        </pc:sldMkLst>
        <pc:spChg chg="mod">
          <ac:chgData name="Daniel Musselwhite" userId="5754bf8be510fb52" providerId="LiveId" clId="{3200A6EB-F63D-4BF8-BB0D-A1259C728795}" dt="2023-07-16T16:34:48.892" v="72" actId="207"/>
          <ac:spMkLst>
            <pc:docMk/>
            <pc:sldMk cId="342347989" sldId="262"/>
            <ac:spMk id="3" creationId="{D5B73212-2722-58F9-08CC-13FC58E56DF1}"/>
          </ac:spMkLst>
        </pc:spChg>
      </pc:sldChg>
      <pc:sldChg chg="modAnim">
        <pc:chgData name="Daniel Musselwhite" userId="5754bf8be510fb52" providerId="LiveId" clId="{3200A6EB-F63D-4BF8-BB0D-A1259C728795}" dt="2023-07-16T16:56:48.303" v="96"/>
        <pc:sldMkLst>
          <pc:docMk/>
          <pc:sldMk cId="2541904164" sldId="263"/>
        </pc:sldMkLst>
      </pc:sldChg>
      <pc:sldChg chg="addSp delSp mod delAnim">
        <pc:chgData name="Daniel Musselwhite" userId="5754bf8be510fb52" providerId="LiveId" clId="{3200A6EB-F63D-4BF8-BB0D-A1259C728795}" dt="2023-07-16T16:56:21.869" v="95" actId="22"/>
        <pc:sldMkLst>
          <pc:docMk/>
          <pc:sldMk cId="636487171" sldId="264"/>
        </pc:sldMkLst>
        <pc:picChg chg="del">
          <ac:chgData name="Daniel Musselwhite" userId="5754bf8be510fb52" providerId="LiveId" clId="{3200A6EB-F63D-4BF8-BB0D-A1259C728795}" dt="2023-07-16T16:50:47.624" v="84" actId="478"/>
          <ac:picMkLst>
            <pc:docMk/>
            <pc:sldMk cId="636487171" sldId="264"/>
            <ac:picMk id="4" creationId="{51AE517B-1D3D-E4C5-97D6-4FC4D9393FA5}"/>
          </ac:picMkLst>
        </pc:picChg>
        <pc:picChg chg="add del">
          <ac:chgData name="Daniel Musselwhite" userId="5754bf8be510fb52" providerId="LiveId" clId="{3200A6EB-F63D-4BF8-BB0D-A1259C728795}" dt="2023-07-16T16:56:01.718" v="86" actId="478"/>
          <ac:picMkLst>
            <pc:docMk/>
            <pc:sldMk cId="636487171" sldId="264"/>
            <ac:picMk id="6" creationId="{8ACEBC00-8AD1-1405-FA58-9E340E40D942}"/>
          </ac:picMkLst>
        </pc:picChg>
        <pc:picChg chg="add del">
          <ac:chgData name="Daniel Musselwhite" userId="5754bf8be510fb52" providerId="LiveId" clId="{3200A6EB-F63D-4BF8-BB0D-A1259C728795}" dt="2023-07-16T16:56:06.567" v="88" actId="22"/>
          <ac:picMkLst>
            <pc:docMk/>
            <pc:sldMk cId="636487171" sldId="264"/>
            <ac:picMk id="8" creationId="{17BCD4E7-07CF-7443-41D8-021DDB20AEA7}"/>
          </ac:picMkLst>
        </pc:picChg>
        <pc:picChg chg="add del">
          <ac:chgData name="Daniel Musselwhite" userId="5754bf8be510fb52" providerId="LiveId" clId="{3200A6EB-F63D-4BF8-BB0D-A1259C728795}" dt="2023-07-16T16:56:08.407" v="90" actId="22"/>
          <ac:picMkLst>
            <pc:docMk/>
            <pc:sldMk cId="636487171" sldId="264"/>
            <ac:picMk id="10" creationId="{702486F6-CB73-3FA8-BE65-723114602990}"/>
          </ac:picMkLst>
        </pc:picChg>
        <pc:picChg chg="add del">
          <ac:chgData name="Daniel Musselwhite" userId="5754bf8be510fb52" providerId="LiveId" clId="{3200A6EB-F63D-4BF8-BB0D-A1259C728795}" dt="2023-07-16T16:56:14.478" v="92" actId="22"/>
          <ac:picMkLst>
            <pc:docMk/>
            <pc:sldMk cId="636487171" sldId="264"/>
            <ac:picMk id="12" creationId="{E9EE22E5-D420-4EDE-3500-7B010686F92B}"/>
          </ac:picMkLst>
        </pc:picChg>
        <pc:picChg chg="add del">
          <ac:chgData name="Daniel Musselwhite" userId="5754bf8be510fb52" providerId="LiveId" clId="{3200A6EB-F63D-4BF8-BB0D-A1259C728795}" dt="2023-07-16T16:56:18.455" v="94" actId="22"/>
          <ac:picMkLst>
            <pc:docMk/>
            <pc:sldMk cId="636487171" sldId="264"/>
            <ac:picMk id="14" creationId="{F1713F2A-5DBE-561B-DE0B-2072226DB348}"/>
          </ac:picMkLst>
        </pc:picChg>
        <pc:picChg chg="add">
          <ac:chgData name="Daniel Musselwhite" userId="5754bf8be510fb52" providerId="LiveId" clId="{3200A6EB-F63D-4BF8-BB0D-A1259C728795}" dt="2023-07-16T16:56:21.869" v="95" actId="22"/>
          <ac:picMkLst>
            <pc:docMk/>
            <pc:sldMk cId="636487171" sldId="264"/>
            <ac:picMk id="16" creationId="{D3ABD551-59CC-A039-116E-42890EB27BB3}"/>
          </ac:picMkLst>
        </pc:picChg>
      </pc:sldChg>
      <pc:sldChg chg="modAnim">
        <pc:chgData name="Daniel Musselwhite" userId="5754bf8be510fb52" providerId="LiveId" clId="{3200A6EB-F63D-4BF8-BB0D-A1259C728795}" dt="2023-07-16T16:56:54.130" v="97"/>
        <pc:sldMkLst>
          <pc:docMk/>
          <pc:sldMk cId="4079487343" sldId="265"/>
        </pc:sldMkLst>
      </pc:sldChg>
      <pc:sldChg chg="modAnim">
        <pc:chgData name="Daniel Musselwhite" userId="5754bf8be510fb52" providerId="LiveId" clId="{3200A6EB-F63D-4BF8-BB0D-A1259C728795}" dt="2023-07-16T16:56:58.043" v="98"/>
        <pc:sldMkLst>
          <pc:docMk/>
          <pc:sldMk cId="3105866020" sldId="266"/>
        </pc:sldMkLst>
      </pc:sldChg>
      <pc:sldChg chg="addSp modSp new mod">
        <pc:chgData name="Daniel Musselwhite" userId="5754bf8be510fb52" providerId="LiveId" clId="{3200A6EB-F63D-4BF8-BB0D-A1259C728795}" dt="2023-07-16T16:49:15.965" v="83" actId="1037"/>
        <pc:sldMkLst>
          <pc:docMk/>
          <pc:sldMk cId="4030383175" sldId="267"/>
        </pc:sldMkLst>
        <pc:spChg chg="add mod">
          <ac:chgData name="Daniel Musselwhite" userId="5754bf8be510fb52" providerId="LiveId" clId="{3200A6EB-F63D-4BF8-BB0D-A1259C728795}" dt="2023-07-16T16:49:15.965" v="83" actId="1037"/>
          <ac:spMkLst>
            <pc:docMk/>
            <pc:sldMk cId="4030383175" sldId="267"/>
            <ac:spMk id="7" creationId="{78BA4AF6-299B-CCFB-90AD-FD9691EAF30E}"/>
          </ac:spMkLst>
        </pc:spChg>
        <pc:picChg chg="add">
          <ac:chgData name="Daniel Musselwhite" userId="5754bf8be510fb52" providerId="LiveId" clId="{3200A6EB-F63D-4BF8-BB0D-A1259C728795}" dt="2023-07-16T16:48:18.802" v="74" actId="22"/>
          <ac:picMkLst>
            <pc:docMk/>
            <pc:sldMk cId="4030383175" sldId="267"/>
            <ac:picMk id="5" creationId="{A23EFA50-4313-8E88-8326-36BEEA58E8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26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04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1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6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05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92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5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6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2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3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7/16/2023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35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 view of wood desk with the plant, white keyboard, coffee in a white mug, notebook, and pen">
            <a:extLst>
              <a:ext uri="{FF2B5EF4-FFF2-40B4-BE49-F238E27FC236}">
                <a16:creationId xmlns:a16="http://schemas.microsoft.com/office/drawing/2014/main" id="{6FC58F81-FE91-13AE-2C2F-B3ACB3DA48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89" r="-1" b="1516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86111-D0F4-37C3-E0A4-5E984871B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 fontScale="90000"/>
          </a:bodyPr>
          <a:lstStyle/>
          <a:p>
            <a:r>
              <a:rPr lang="en-GB" sz="8000" dirty="0">
                <a:solidFill>
                  <a:srgbClr val="FFFFFF"/>
                </a:solidFill>
              </a:rPr>
              <a:t>HSDT – Plugin</a:t>
            </a:r>
            <a:br>
              <a:rPr lang="en-GB" sz="8000" dirty="0">
                <a:solidFill>
                  <a:srgbClr val="FFFFFF"/>
                </a:solidFill>
              </a:rPr>
            </a:br>
            <a:r>
              <a:rPr lang="en-GB" sz="8000" dirty="0">
                <a:solidFill>
                  <a:srgbClr val="FFFFFF"/>
                </a:solidFill>
              </a:rPr>
              <a:t>Opponent Deck Guesser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68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 - Free Acc">
            <a:hlinkClick r:id="" action="ppaction://media"/>
            <a:extLst>
              <a:ext uri="{FF2B5EF4-FFF2-40B4-BE49-F238E27FC236}">
                <a16:creationId xmlns:a16="http://schemas.microsoft.com/office/drawing/2014/main" id="{E9F86066-3D4C-3466-3805-66BC6A1989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1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0AC2-A253-7CE1-5389-388D0E8A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B30D-1067-262F-1BB2-F60C089CF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EFA50-4313-8E88-8326-36BEEA58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893"/>
            <a:ext cx="12192000" cy="6360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BA4AF6-299B-CCFB-90AD-FD9691EAF30E}"/>
              </a:ext>
            </a:extLst>
          </p:cNvPr>
          <p:cNvSpPr txBox="1"/>
          <p:nvPr/>
        </p:nvSpPr>
        <p:spPr>
          <a:xfrm>
            <a:off x="2664752" y="5556425"/>
            <a:ext cx="3344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FFFFFF"/>
                </a:solidFill>
                <a:effectLst/>
                <a:latin typeface="content:builtin:DM Sans"/>
              </a:rPr>
              <a:t>Can see despite being a </a:t>
            </a:r>
            <a:r>
              <a:rPr lang="en-GB" b="1" i="0" dirty="0">
                <a:solidFill>
                  <a:srgbClr val="00FFFF"/>
                </a:solidFill>
                <a:effectLst/>
                <a:latin typeface="content:builtin:DM Sans"/>
              </a:rPr>
              <a:t>Diamond </a:t>
            </a:r>
            <a:r>
              <a:rPr lang="en-GB" b="1" i="0" dirty="0">
                <a:solidFill>
                  <a:srgbClr val="FFFFFF"/>
                </a:solidFill>
                <a:effectLst/>
                <a:latin typeface="content:builtin:DM Sans"/>
              </a:rPr>
              <a:t>Game, as we didn't login it is showing us stats from </a:t>
            </a:r>
            <a:r>
              <a:rPr lang="en-GB" b="1" i="0" dirty="0">
                <a:solidFill>
                  <a:srgbClr val="FBE555"/>
                </a:solidFill>
                <a:effectLst/>
                <a:latin typeface="content:builtin:DM Sans"/>
              </a:rPr>
              <a:t>Gold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038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BA6A-60B8-BB12-AF3B-2023511B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0 -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7E25-AC03-B156-CDE7-59F181CCB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Powered via API calls to HSReplay.net, the developer of HSDT</a:t>
            </a:r>
          </a:p>
          <a:p>
            <a:pPr marL="1028700" lvl="1" indent="-342900">
              <a:buFontTx/>
              <a:buChar char="-"/>
            </a:pPr>
            <a:r>
              <a:rPr lang="en-GB" dirty="0"/>
              <a:t>HSReplay.net contains the most up to date info on the current meta captured by users of the HSDT</a:t>
            </a:r>
          </a:p>
        </p:txBody>
      </p:sp>
    </p:spTree>
    <p:extLst>
      <p:ext uri="{BB962C8B-B14F-4D97-AF65-F5344CB8AC3E}">
        <p14:creationId xmlns:p14="http://schemas.microsoft.com/office/powerpoint/2010/main" val="366359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E230-AF38-629E-0421-0D04FDDA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– Logging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F89D1-7C13-383D-F170-79CF876F9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306870"/>
            <a:ext cx="10506991" cy="291843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When launching HSDT / turning on the plugin a chrome instance will launch prompting you to login to HSReplay.net</a:t>
            </a:r>
          </a:p>
          <a:p>
            <a:pPr marL="342900" indent="-342900">
              <a:buFontTx/>
              <a:buChar char="-"/>
            </a:pPr>
            <a:r>
              <a:rPr lang="en-GB" dirty="0"/>
              <a:t>If you</a:t>
            </a:r>
            <a:r>
              <a:rPr lang="en-GB" b="1" dirty="0"/>
              <a:t> </a:t>
            </a:r>
            <a:r>
              <a:rPr lang="en-GB" dirty="0"/>
              <a:t>have a </a:t>
            </a:r>
            <a:r>
              <a:rPr lang="en-GB" b="1" dirty="0"/>
              <a:t>FREE</a:t>
            </a:r>
            <a:r>
              <a:rPr lang="en-GB" dirty="0"/>
              <a:t> account </a:t>
            </a:r>
            <a:r>
              <a:rPr lang="en-GB" b="1" dirty="0"/>
              <a:t>OR</a:t>
            </a:r>
            <a:r>
              <a:rPr lang="en-GB" dirty="0"/>
              <a:t> only want </a:t>
            </a:r>
            <a:r>
              <a:rPr lang="en-GB" dirty="0">
                <a:solidFill>
                  <a:schemeClr val="accent5"/>
                </a:solidFill>
              </a:rPr>
              <a:t>Bronze</a:t>
            </a:r>
            <a:r>
              <a:rPr lang="en-GB" dirty="0"/>
              <a:t>,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Silver</a:t>
            </a:r>
            <a:r>
              <a:rPr lang="en-GB" dirty="0"/>
              <a:t>, or </a:t>
            </a:r>
            <a:r>
              <a:rPr lang="en-GB" dirty="0">
                <a:solidFill>
                  <a:schemeClr val="accent4"/>
                </a:solidFill>
              </a:rPr>
              <a:t>Gold</a:t>
            </a:r>
            <a:r>
              <a:rPr lang="en-GB" dirty="0"/>
              <a:t> Stats and Deck Lists you can simply cross this out</a:t>
            </a:r>
          </a:p>
          <a:p>
            <a:pPr marL="342900" indent="-342900">
              <a:buFontTx/>
              <a:buChar char="-"/>
            </a:pPr>
            <a:r>
              <a:rPr lang="en-GB" dirty="0"/>
              <a:t>If you have a </a:t>
            </a:r>
            <a:r>
              <a:rPr lang="en-GB" b="1" dirty="0"/>
              <a:t>PREMIUM</a:t>
            </a:r>
            <a:r>
              <a:rPr lang="en-GB" dirty="0"/>
              <a:t> account </a:t>
            </a:r>
            <a:r>
              <a:rPr lang="en-GB" b="1" dirty="0"/>
              <a:t>AND</a:t>
            </a:r>
            <a:r>
              <a:rPr lang="en-GB" dirty="0"/>
              <a:t> want </a:t>
            </a:r>
            <a:r>
              <a:rPr lang="en-GB" dirty="0">
                <a:solidFill>
                  <a:srgbClr val="96BBCE"/>
                </a:solidFill>
              </a:rPr>
              <a:t>Platinum</a:t>
            </a:r>
            <a:r>
              <a:rPr lang="en-GB" dirty="0"/>
              <a:t>, </a:t>
            </a:r>
            <a:r>
              <a:rPr lang="en-GB" dirty="0">
                <a:solidFill>
                  <a:srgbClr val="00B0F0"/>
                </a:solidFill>
              </a:rPr>
              <a:t>Diamond</a:t>
            </a:r>
            <a:r>
              <a:rPr lang="en-GB" dirty="0"/>
              <a:t>, or </a:t>
            </a:r>
            <a:r>
              <a:rPr lang="en-GB" dirty="0">
                <a:solidFill>
                  <a:srgbClr val="FF9201"/>
                </a:solidFill>
              </a:rPr>
              <a:t>Legendary</a:t>
            </a:r>
            <a:r>
              <a:rPr lang="en-GB" dirty="0"/>
              <a:t> Stats and Deck Lists you must login</a:t>
            </a:r>
          </a:p>
        </p:txBody>
      </p:sp>
    </p:spTree>
    <p:extLst>
      <p:ext uri="{BB962C8B-B14F-4D97-AF65-F5344CB8AC3E}">
        <p14:creationId xmlns:p14="http://schemas.microsoft.com/office/powerpoint/2010/main" val="358442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 - Logging In">
            <a:hlinkClick r:id="" action="ppaction://media"/>
            <a:extLst>
              <a:ext uri="{FF2B5EF4-FFF2-40B4-BE49-F238E27FC236}">
                <a16:creationId xmlns:a16="http://schemas.microsoft.com/office/drawing/2014/main" id="{D8067CE6-F0C1-6E6A-A200-B6D0AF9396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942" cy="6858000"/>
          </a:xfrm>
        </p:spPr>
      </p:pic>
    </p:spTree>
    <p:extLst>
      <p:ext uri="{BB962C8B-B14F-4D97-AF65-F5344CB8AC3E}">
        <p14:creationId xmlns:p14="http://schemas.microsoft.com/office/powerpoint/2010/main" val="254190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F0E4-E09D-BF14-1C87-6B988FB1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– Initial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E6478-E857-AA8D-9D13-E2E3A078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GB" dirty="0"/>
              <a:t>When you start a match, GUI will start saying no match found</a:t>
            </a:r>
          </a:p>
          <a:p>
            <a:pPr marL="342900" indent="-342900">
              <a:buFontTx/>
              <a:buChar char="-"/>
            </a:pPr>
            <a:r>
              <a:rPr lang="en-GB" dirty="0"/>
              <a:t>Alongside a coloured indicator of the rank it is using in its API calls</a:t>
            </a:r>
          </a:p>
          <a:p>
            <a:pPr marL="1028700" lvl="1" indent="-342900">
              <a:buFontTx/>
              <a:buChar char="-"/>
            </a:pPr>
            <a:r>
              <a:rPr lang="en-GB" dirty="0"/>
              <a:t>Using your current rank, or maxing out at Gold for free/non logged in accounts</a:t>
            </a:r>
          </a:p>
          <a:p>
            <a:pPr marL="342900" indent="-34290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05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3ABD551-59CC-A039-116E-42890EB2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" y="150541"/>
            <a:ext cx="12087922" cy="65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87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50A6-25D0-FD84-CD1C-C1C85AE8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– GUI for a Match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3B698-4846-67BF-ABD7-9390C048E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3306870"/>
            <a:ext cx="11102675" cy="355113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GB" dirty="0"/>
              <a:t>Every time opponent plays a card, it will check against HSReplay.net list of meta decks for the best fitting </a:t>
            </a:r>
            <a:r>
              <a:rPr lang="en-GB" dirty="0" err="1"/>
              <a:t>decklist</a:t>
            </a:r>
            <a:endParaRPr lang="en-GB" dirty="0"/>
          </a:p>
          <a:p>
            <a:pPr marL="342900" indent="-342900">
              <a:buFontTx/>
              <a:buChar char="-"/>
            </a:pPr>
            <a:r>
              <a:rPr lang="en-GB" dirty="0"/>
              <a:t>If a match above 50% is found, it displays: </a:t>
            </a:r>
          </a:p>
          <a:p>
            <a:pPr marL="1028700" lvl="1" indent="-342900">
              <a:buFontTx/>
              <a:buChar char="-"/>
            </a:pPr>
            <a:r>
              <a:rPr lang="en-GB" dirty="0" err="1"/>
              <a:t>winrate</a:t>
            </a:r>
            <a:r>
              <a:rPr lang="en-GB" dirty="0"/>
              <a:t> of that deck vs your best fit for your deck</a:t>
            </a:r>
          </a:p>
          <a:p>
            <a:pPr marL="1028700" lvl="1" indent="-342900">
              <a:buFontTx/>
              <a:buChar char="-"/>
            </a:pPr>
            <a:r>
              <a:rPr lang="en-GB" dirty="0"/>
              <a:t>Percentage match of their played cards vs the deck</a:t>
            </a:r>
          </a:p>
          <a:p>
            <a:pPr marL="1028700" lvl="1" indent="-342900">
              <a:buFontTx/>
              <a:buChar char="-"/>
            </a:pPr>
            <a:r>
              <a:rPr lang="en-GB" dirty="0"/>
              <a:t>The </a:t>
            </a:r>
            <a:r>
              <a:rPr lang="en-GB" dirty="0" err="1"/>
              <a:t>decklist</a:t>
            </a:r>
            <a:r>
              <a:rPr lang="en-GB" dirty="0"/>
              <a:t> of cards + card info (on hover)</a:t>
            </a:r>
          </a:p>
          <a:p>
            <a:pPr marL="342900" indent="-342900">
              <a:buFontTx/>
              <a:buChar char="-"/>
            </a:pPr>
            <a:r>
              <a:rPr lang="en-GB" dirty="0"/>
              <a:t>As well as an indicator of the rank from which this data was gathered</a:t>
            </a:r>
          </a:p>
        </p:txBody>
      </p:sp>
    </p:spTree>
    <p:extLst>
      <p:ext uri="{BB962C8B-B14F-4D97-AF65-F5344CB8AC3E}">
        <p14:creationId xmlns:p14="http://schemas.microsoft.com/office/powerpoint/2010/main" val="231185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- View Deck">
            <a:hlinkClick r:id="" action="ppaction://media"/>
            <a:extLst>
              <a:ext uri="{FF2B5EF4-FFF2-40B4-BE49-F238E27FC236}">
                <a16:creationId xmlns:a16="http://schemas.microsoft.com/office/drawing/2014/main" id="{315541F6-2532-F56F-9CE1-30933A330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1602-AEA2-CC2E-C240-CC7D5006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– Free </a:t>
            </a:r>
            <a:r>
              <a:rPr lang="en-GB" dirty="0" err="1"/>
              <a:t>acc</a:t>
            </a:r>
            <a:r>
              <a:rPr lang="en-GB" dirty="0"/>
              <a:t> or closing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73212-2722-58F9-08CC-13FC58E5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GB" dirty="0"/>
              <a:t>When the plugin is loaded and you are prompted to login to </a:t>
            </a:r>
            <a:r>
              <a:rPr lang="en-GB" dirty="0" err="1"/>
              <a:t>HSReplay</a:t>
            </a:r>
            <a:r>
              <a:rPr lang="en-GB" dirty="0"/>
              <a:t>, if:</a:t>
            </a:r>
          </a:p>
          <a:p>
            <a:pPr marL="1028700" lvl="1" indent="-342900">
              <a:buFontTx/>
              <a:buChar char="-"/>
            </a:pPr>
            <a:r>
              <a:rPr lang="en-GB" dirty="0"/>
              <a:t>1. You login with a free account</a:t>
            </a:r>
          </a:p>
          <a:p>
            <a:pPr marL="1028700" lvl="1" indent="-342900">
              <a:buFontTx/>
              <a:buChar char="-"/>
            </a:pPr>
            <a:r>
              <a:rPr lang="en-GB" dirty="0"/>
              <a:t>2. You close the chrome window + </a:t>
            </a:r>
            <a:r>
              <a:rPr lang="en-GB" dirty="0" err="1"/>
              <a:t>cmd</a:t>
            </a:r>
            <a:r>
              <a:rPr lang="en-GB" dirty="0"/>
              <a:t> window</a:t>
            </a:r>
          </a:p>
          <a:p>
            <a:pPr marL="1028700" lvl="1" indent="-342900">
              <a:buFontTx/>
              <a:buChar char="-"/>
            </a:pPr>
            <a:r>
              <a:rPr lang="en-GB" dirty="0"/>
              <a:t>3. You wait for the 120 second timeout to expire</a:t>
            </a:r>
          </a:p>
          <a:p>
            <a:pPr marL="342900" indent="-342900">
              <a:buFontTx/>
              <a:buChar char="-"/>
            </a:pPr>
            <a:r>
              <a:rPr lang="en-GB" dirty="0"/>
              <a:t>You will still be able to use the plugin but the stats will max out at </a:t>
            </a:r>
            <a:r>
              <a:rPr lang="en-GB" dirty="0">
                <a:solidFill>
                  <a:schemeClr val="accent4"/>
                </a:solidFill>
              </a:rPr>
              <a:t>Gold</a:t>
            </a:r>
            <a:r>
              <a:rPr lang="en-GB" dirty="0"/>
              <a:t> rank</a:t>
            </a:r>
          </a:p>
          <a:p>
            <a:pPr marL="1028700" lvl="1" indent="-342900">
              <a:buFontTx/>
              <a:buChar char="-"/>
            </a:pPr>
            <a:r>
              <a:rPr lang="en-GB" dirty="0"/>
              <a:t>E.G. if your rank is </a:t>
            </a:r>
            <a:r>
              <a:rPr lang="en-GB" dirty="0">
                <a:solidFill>
                  <a:srgbClr val="96BBCE"/>
                </a:solidFill>
              </a:rPr>
              <a:t>Platinum</a:t>
            </a:r>
            <a:r>
              <a:rPr lang="en-GB" dirty="0"/>
              <a:t>, </a:t>
            </a:r>
            <a:r>
              <a:rPr lang="en-GB" dirty="0">
                <a:solidFill>
                  <a:srgbClr val="00B0F0"/>
                </a:solidFill>
              </a:rPr>
              <a:t>Diamond</a:t>
            </a:r>
            <a:r>
              <a:rPr lang="en-GB" dirty="0"/>
              <a:t>, or </a:t>
            </a:r>
            <a:r>
              <a:rPr lang="en-GB" dirty="0">
                <a:solidFill>
                  <a:srgbClr val="FF9201"/>
                </a:solidFill>
              </a:rPr>
              <a:t>Legendary</a:t>
            </a:r>
            <a:r>
              <a:rPr lang="en-GB" dirty="0"/>
              <a:t>; you will see stats from </a:t>
            </a:r>
            <a:r>
              <a:rPr lang="en-GB" dirty="0">
                <a:solidFill>
                  <a:schemeClr val="accent4"/>
                </a:solidFill>
              </a:rPr>
              <a:t>Gold</a:t>
            </a:r>
          </a:p>
        </p:txBody>
      </p:sp>
    </p:spTree>
    <p:extLst>
      <p:ext uri="{BB962C8B-B14F-4D97-AF65-F5344CB8AC3E}">
        <p14:creationId xmlns:p14="http://schemas.microsoft.com/office/powerpoint/2010/main" val="342347989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412E24"/>
      </a:dk2>
      <a:lt2>
        <a:srgbClr val="E8E2E8"/>
      </a:lt2>
      <a:accent1>
        <a:srgbClr val="47B547"/>
      </a:accent1>
      <a:accent2>
        <a:srgbClr val="6CB13B"/>
      </a:accent2>
      <a:accent3>
        <a:srgbClr val="98A942"/>
      </a:accent3>
      <a:accent4>
        <a:srgbClr val="B1933B"/>
      </a:accent4>
      <a:accent5>
        <a:srgbClr val="C3744D"/>
      </a:accent5>
      <a:accent6>
        <a:srgbClr val="B13B45"/>
      </a:accent6>
      <a:hlink>
        <a:srgbClr val="AF743A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358</Words>
  <Application>Microsoft Office PowerPoint</Application>
  <PresentationFormat>Widescreen</PresentationFormat>
  <Paragraphs>27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content:builtin:DM Sans</vt:lpstr>
      <vt:lpstr>Seaford</vt:lpstr>
      <vt:lpstr>LevelVTI</vt:lpstr>
      <vt:lpstr>HSDT – Plugin Opponent Deck Guesser</vt:lpstr>
      <vt:lpstr>0 - Intro</vt:lpstr>
      <vt:lpstr>1 – Logging In</vt:lpstr>
      <vt:lpstr>PowerPoint Presentation</vt:lpstr>
      <vt:lpstr>2 – Initial GUI</vt:lpstr>
      <vt:lpstr>PowerPoint Presentation</vt:lpstr>
      <vt:lpstr>3 – GUI for a Match</vt:lpstr>
      <vt:lpstr>PowerPoint Presentation</vt:lpstr>
      <vt:lpstr>4 – Free acc or closing login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HSDT – Plugin Opponent Deck Guesser</dc:title>
  <dc:creator>Daniel Musselwhite</dc:creator>
  <cp:lastModifiedBy>Daniel Musselwhite</cp:lastModifiedBy>
  <cp:revision>1</cp:revision>
  <dcterms:created xsi:type="dcterms:W3CDTF">2023-07-16T15:19:49Z</dcterms:created>
  <dcterms:modified xsi:type="dcterms:W3CDTF">2023-07-16T16:57:58Z</dcterms:modified>
</cp:coreProperties>
</file>